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DM Sans Medium"/>
      <p:regular r:id="rId15"/>
    </p:embeddedFont>
    <p:embeddedFont>
      <p:font typeface="DM Sans Medium"/>
      <p:regular r:id="rId16"/>
    </p:embeddedFont>
    <p:embeddedFont>
      <p:font typeface="DM Sans Medium"/>
      <p:regular r:id="rId17"/>
    </p:embeddedFont>
    <p:embeddedFont>
      <p:font typeface="DM Sans Medium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8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7" y="2725102"/>
            <a:ext cx="4919186" cy="277939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219265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VA RESOURCE CENTER: Educational Benefits Orientation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Welcome to the VA Educational Benefits Orientation. We help first-time students understand how to use and maintain their VA benefits.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6280190" y="5657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10" y="5664637"/>
            <a:ext cx="347663" cy="3476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56440" y="5640110"/>
            <a:ext cx="233588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6D9D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Crystal Davila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8" y="1655088"/>
            <a:ext cx="4919424" cy="491942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Who We Are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6280190" y="233719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2379702"/>
            <a:ext cx="340162" cy="42529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17306" y="2337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Connection Point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70173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are the bridge between the school and the VA.</a:t>
            </a:r>
            <a:endParaRPr lang="en-US" sz="1750" dirty="0"/>
          </a:p>
        </p:txBody>
      </p:sp>
      <p:sp>
        <p:nvSpPr>
          <p:cNvPr id="9" name="Shape 4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714988"/>
            <a:ext cx="340162" cy="4252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17306" y="3672483"/>
            <a:ext cx="30403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Enrollment Verification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0173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ensure VA students are taking the right classes for benefits.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050274"/>
            <a:ext cx="340162" cy="4252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0173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Certification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0173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certify to the VA that students are taking eligible classes.</a:t>
            </a:r>
            <a:endParaRPr lang="en-US" sz="1750" dirty="0"/>
          </a:p>
        </p:txBody>
      </p:sp>
      <p:sp>
        <p:nvSpPr>
          <p:cNvPr id="17" name="Shape 10"/>
          <p:cNvSpPr/>
          <p:nvPr/>
        </p:nvSpPr>
        <p:spPr>
          <a:xfrm>
            <a:off x="6280190" y="634305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385560"/>
            <a:ext cx="340162" cy="425291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0173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Communication</a:t>
            </a:r>
            <a:endParaRPr lang="en-US" sz="2200" dirty="0"/>
          </a:p>
        </p:txBody>
      </p:sp>
      <p:sp>
        <p:nvSpPr>
          <p:cNvPr id="20" name="Text 12"/>
          <p:cNvSpPr/>
          <p:nvPr/>
        </p:nvSpPr>
        <p:spPr>
          <a:xfrm>
            <a:off x="70173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facilitate information flow between the VA and school.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775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638" y="3305770"/>
            <a:ext cx="7982903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Types of VA Educational Benefits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1638" y="4259342"/>
            <a:ext cx="6490573" cy="1517928"/>
          </a:xfrm>
          <a:prstGeom prst="roundRect">
            <a:avLst>
              <a:gd name="adj" fmla="val 2038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927735" y="4465439"/>
            <a:ext cx="3438882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Post-9/11 GI Bill (Chapter 33)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7735" y="4911328"/>
            <a:ext cx="607837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Covers tuition, fees, housing allowance, and book stipends.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8308" y="4259342"/>
            <a:ext cx="6490573" cy="1517928"/>
          </a:xfrm>
          <a:prstGeom prst="roundRect">
            <a:avLst>
              <a:gd name="adj" fmla="val 2038"/>
            </a:avLst>
          </a:prstGeom>
          <a:solidFill>
            <a:srgbClr val="4C5052"/>
          </a:solidFill>
          <a:ln/>
        </p:spPr>
      </p:sp>
      <p:sp>
        <p:nvSpPr>
          <p:cNvPr id="8" name="Text 5"/>
          <p:cNvSpPr/>
          <p:nvPr/>
        </p:nvSpPr>
        <p:spPr>
          <a:xfrm>
            <a:off x="7624405" y="4465439"/>
            <a:ext cx="482738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Montgomery GI Bill (Chapter 30 &amp; 1606)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4405" y="4911328"/>
            <a:ext cx="607837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Provides monthly education stipend for veterans and reservists.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1638" y="5983367"/>
            <a:ext cx="6490573" cy="1517928"/>
          </a:xfrm>
          <a:prstGeom prst="roundRect">
            <a:avLst>
              <a:gd name="adj" fmla="val 2038"/>
            </a:avLst>
          </a:prstGeom>
          <a:solidFill>
            <a:srgbClr val="4C5052"/>
          </a:solidFill>
          <a:ln/>
        </p:spPr>
      </p:sp>
      <p:sp>
        <p:nvSpPr>
          <p:cNvPr id="11" name="Text 8"/>
          <p:cNvSpPr/>
          <p:nvPr/>
        </p:nvSpPr>
        <p:spPr>
          <a:xfrm>
            <a:off x="927735" y="6189464"/>
            <a:ext cx="481655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Survivors and Dependents (Chapter 35)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7735" y="6635353"/>
            <a:ext cx="607837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assistance for eligible dependents of disabled or deceased veterans.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418308" y="5983367"/>
            <a:ext cx="6490573" cy="1517928"/>
          </a:xfrm>
          <a:prstGeom prst="roundRect">
            <a:avLst>
              <a:gd name="adj" fmla="val 2038"/>
            </a:avLst>
          </a:prstGeom>
          <a:solidFill>
            <a:srgbClr val="4C5052"/>
          </a:solidFill>
          <a:ln/>
        </p:spPr>
      </p:sp>
      <p:sp>
        <p:nvSpPr>
          <p:cNvPr id="14" name="Text 11"/>
          <p:cNvSpPr/>
          <p:nvPr/>
        </p:nvSpPr>
        <p:spPr>
          <a:xfrm>
            <a:off x="7624405" y="6189464"/>
            <a:ext cx="5772745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Veterans Readiness &amp; Employment (Chapter 31)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24405" y="6635353"/>
            <a:ext cx="607837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Covers tuition, books, and supplies for veterans with service-connected disabilities.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8582025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Step-by-Step Guide to Using VA Benefits</a:t>
            </a:r>
            <a:endParaRPr lang="en-US" sz="3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Apply for VA Benefits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Visit benefits.va.gov/gibill and complete VA Form 22-1990 for first-time applicants.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298656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Submit Required Documents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Certificate of Eligibility, forms, military transcripts, and class schedule to SCO.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44673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Reapply Each Semester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 are not automatic. Report any enrollment changes immediately.</a:t>
            </a:r>
            <a:endParaRPr lang="en-US" sz="13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63747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Monitor Communications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VA.gov and school emails regularly for updates on payments.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3051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438" y="2812494"/>
            <a:ext cx="8198167" cy="57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Enrollment Requirements &amp; Deadlines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name="adj" fmla="val 121008"/>
            </a:avLst>
          </a:prstGeom>
          <a:solidFill>
            <a:srgbClr val="65696B"/>
          </a:solidFill>
          <a:ln/>
        </p:spPr>
      </p:sp>
      <p:sp>
        <p:nvSpPr>
          <p:cNvPr id="5" name="Shape 2"/>
          <p:cNvSpPr/>
          <p:nvPr/>
        </p:nvSpPr>
        <p:spPr>
          <a:xfrm>
            <a:off x="6577429" y="4068723"/>
            <a:ext cx="553164" cy="22860"/>
          </a:xfrm>
          <a:prstGeom prst="roundRect">
            <a:avLst>
              <a:gd name="adj" fmla="val 121008"/>
            </a:avLst>
          </a:prstGeom>
          <a:solidFill>
            <a:srgbClr val="65696B"/>
          </a:solidFill>
          <a:ln/>
        </p:spPr>
      </p:sp>
      <p:sp>
        <p:nvSpPr>
          <p:cNvPr id="6" name="Shape 3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849" y="3907274"/>
            <a:ext cx="276582" cy="3457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88011" y="3849648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Submit Early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645438" y="4248388"/>
            <a:ext cx="5747742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Early submission allows time to resolve course conflicts and maximize benefits.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7499806" y="4990624"/>
            <a:ext cx="553164" cy="22860"/>
          </a:xfrm>
          <a:prstGeom prst="roundRect">
            <a:avLst>
              <a:gd name="adj" fmla="val 121008"/>
            </a:avLst>
          </a:prstGeom>
          <a:solidFill>
            <a:srgbClr val="65696B"/>
          </a:solidFill>
          <a:ln/>
        </p:spPr>
      </p:sp>
      <p:sp>
        <p:nvSpPr>
          <p:cNvPr id="11" name="Shape 7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49" y="4829175"/>
            <a:ext cx="276582" cy="3457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37220" y="4771549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VA Hold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8237220" y="5170289"/>
            <a:ext cx="5747742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Protects your benefits by preventing schedule changes without notification.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577429" y="5820370"/>
            <a:ext cx="553164" cy="22860"/>
          </a:xfrm>
          <a:prstGeom prst="roundRect">
            <a:avLst>
              <a:gd name="adj" fmla="val 121008"/>
            </a:avLst>
          </a:prstGeom>
          <a:solidFill>
            <a:srgbClr val="65696B"/>
          </a:solidFill>
          <a:ln/>
        </p:spPr>
      </p:sp>
      <p:sp>
        <p:nvSpPr>
          <p:cNvPr id="16" name="Shape 11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849" y="5658922"/>
            <a:ext cx="276582" cy="34575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88011" y="5601295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Schedule Changes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645438" y="6000036"/>
            <a:ext cx="5747742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Submit updated schedule and STAR Degree Audit if you change classes.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7499806" y="6650236"/>
            <a:ext cx="553164" cy="22860"/>
          </a:xfrm>
          <a:prstGeom prst="roundRect">
            <a:avLst>
              <a:gd name="adj" fmla="val 121008"/>
            </a:avLst>
          </a:prstGeom>
          <a:solidFill>
            <a:srgbClr val="65696B"/>
          </a:solidFill>
          <a:ln/>
        </p:spPr>
      </p:sp>
      <p:sp>
        <p:nvSpPr>
          <p:cNvPr id="21" name="Shape 15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49" y="6488787"/>
            <a:ext cx="276582" cy="34575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237220" y="6431161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Payment Impact</a:t>
            </a:r>
            <a:endParaRPr lang="en-US" sz="1800" dirty="0"/>
          </a:p>
        </p:txBody>
      </p:sp>
      <p:sp>
        <p:nvSpPr>
          <p:cNvPr id="24" name="Text 17"/>
          <p:cNvSpPr/>
          <p:nvPr/>
        </p:nvSpPr>
        <p:spPr>
          <a:xfrm>
            <a:off x="8237220" y="6829901"/>
            <a:ext cx="5747742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Adding/dropping classes affects training time and Monthly Housing Allowance.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10151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Continuing Benefits for Future Semesters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4C5052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30601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Submit Class Schedule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49894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your current class schedule each term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65696B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4C5052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5361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Update STAR Degree Audit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4790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Submit your latest degree progress report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65696B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4C5052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35685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Request Certification Early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5697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 are not automatic - request every semester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2817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Common Mistakes to Avoid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72966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Unreported Schedule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771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lead to overpayments and debt to VA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0131"/>
            <a:ext cx="31678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Non-Approved Courses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44054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 only covers classes required for your degree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026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Late Submissions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9311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Causes delays in tuition payments and stipends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77503" y="5584150"/>
            <a:ext cx="37149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Missing Priority Registration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07456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Veterans qualify after first semester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083" y="1076087"/>
            <a:ext cx="7537966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Important Resources &amp; Support</a:t>
            </a:r>
            <a:endParaRPr lang="en-US" sz="39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83" y="2008584"/>
            <a:ext cx="503992" cy="5039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2083" y="2714149"/>
            <a:ext cx="237589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Contact Info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192083" y="3150156"/>
            <a:ext cx="2375892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Phone: 575-528-7315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Email: vetprog@dacc.nmsu.edu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94" y="2008584"/>
            <a:ext cx="503992" cy="5039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0394" y="2714149"/>
            <a:ext cx="237589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Office Location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8870394" y="3150156"/>
            <a:ext cx="2375892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East Mesa Campus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DASR Room 111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Monday-Friday, 8am-5pm</a:t>
            </a:r>
            <a:endParaRPr lang="en-US" sz="15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705" y="2008584"/>
            <a:ext cx="503992" cy="5039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705" y="2714149"/>
            <a:ext cx="237589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Helpful Websites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1548705" y="3150156"/>
            <a:ext cx="2375892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NMSU Military and Veterans Program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 Education &amp; Training</a:t>
            </a:r>
            <a:endParaRPr lang="en-US" sz="15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83" y="5044678"/>
            <a:ext cx="503992" cy="5039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92083" y="5750243"/>
            <a:ext cx="237589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Additional Support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6192083" y="6186249"/>
            <a:ext cx="2375892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Advising, Financial Aid, AVANZA, Student Accessibility Services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2025-04-15T18:50:40Z</dcterms:created>
  <dcterms:modified xsi:type="dcterms:W3CDTF">2025-04-15T18:50:40Z</dcterms:modified>
</cp:coreProperties>
</file>